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70" r:id="rId4"/>
    <p:sldId id="279" r:id="rId5"/>
    <p:sldId id="280" r:id="rId6"/>
    <p:sldId id="281" r:id="rId7"/>
    <p:sldId id="282" r:id="rId8"/>
    <p:sldId id="283" r:id="rId9"/>
    <p:sldId id="265" r:id="rId10"/>
    <p:sldId id="284" r:id="rId11"/>
    <p:sldId id="285" r:id="rId12"/>
    <p:sldId id="286" r:id="rId13"/>
    <p:sldId id="287" r:id="rId14"/>
    <p:sldId id="28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  <p:sldId id="301" r:id="rId31"/>
    <p:sldId id="303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4D4D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8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2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5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C54C-5CCA-41F9-9A37-3CF29203FFE3}" type="datetimeFigureOut">
              <a:rPr lang="en-US" smtClean="0"/>
              <a:t>6/11/2014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kAGVqMqCmUBXaM&amp;tbnid=hxs6u6p13cHLFM:&amp;ved=0CAUQjRw&amp;url=http://www.sfasu.edu/biology/&amp;ei=Qi4oUtzBJ83k2wXSkYCgAQ&amp;bvm=bv.51773540,d.b2I&amp;psig=AFQjCNEm-Z6D3iwCv_n74c1PFFbgDfSHVQ&amp;ust=137845137523106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hyperlink" Target="http://www.google.com/url?sa=i&amp;rct=j&amp;q=&amp;esrc=s&amp;frm=1&amp;source=images&amp;cd=&amp;cad=rja&amp;docid=KxgMqDKWXHlIXM&amp;tbnid=nN1KDV16jUgH4M:&amp;ved=0CAUQjRw&amp;url=http://www.msudenver.edu/sps/&amp;ei=Sx4oUtaZM4TD2wXR5oCoDQ&amp;bvm=bv.51773540,d.b2I&amp;psig=AFQjCNET5uzZytTxPGViyY-gp7tNWiKM5Q&amp;ust=13784473007730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7981"/>
            <a:ext cx="1034169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Health Professional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2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Video Game Designer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12290" name="Picture 2" descr="https://sphotos-b-ord.xx.fbcdn.net/hphotos-prn1/565022_455508934485233_21266022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18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0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0"/>
            <a:ext cx="9220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Oil </a:t>
            </a:r>
            <a:r>
              <a:rPr lang="en-US" sz="2800" b="1" dirty="0">
                <a:solidFill>
                  <a:prstClr val="white"/>
                </a:solidFill>
              </a:rPr>
              <a:t>and </a:t>
            </a:r>
            <a:r>
              <a:rPr lang="en-US" sz="2800" b="1" dirty="0" smtClean="0">
                <a:solidFill>
                  <a:prstClr val="white"/>
                </a:solidFill>
              </a:rPr>
              <a:t>Gas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42937"/>
            <a:ext cx="6570416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Biomathematician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1183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Obstetrical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5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71600"/>
            <a:ext cx="9356316" cy="129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Astronomer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1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220"/>
            <a:ext cx="9287933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Genetic 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9144000" cy="1034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Forensic Scientist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868"/>
            <a:ext cx="10337801" cy="689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Database Administrator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3381"/>
            <a:ext cx="10230029" cy="68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Park Ranger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Statistician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www.google.com/url?sa=i&amp;source=images&amp;cd=&amp;docid=ihe5RMdxVJmhuM&amp;tbnid=TwcDbg1_h8fH0M:&amp;ved=0CAUQjBwwAA&amp;url=http%3A%2F%2Fwww.onlinedegrees.org%2Fpics%2Fstatisician-1.jpg&amp;ei=n6goUsPwJY_i9gSuyoH4Bw&amp;psig=AFQjCNExp2bANNQoNZ9WhGIwihUIGoDEpQ&amp;ust=1378482719667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33" y="762000"/>
            <a:ext cx="918723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1033625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Pharmacist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03200"/>
            <a:ext cx="105918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Critical Care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School of Nursing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52"/>
            <a:ext cx="10331628" cy="68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797"/>
            <a:ext cx="10327189" cy="68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465"/>
            <a:ext cx="9144000" cy="769441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Student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55153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Biology </a:t>
            </a:r>
            <a:r>
              <a:rPr lang="en-US" sz="3600" b="1" dirty="0" smtClean="0">
                <a:solidFill>
                  <a:schemeClr val="bg1"/>
                </a:solidFill>
              </a:rPr>
              <a:t>Club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64758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Tues, Sep 10 @ 6pm Miller 139</a:t>
            </a:r>
          </a:p>
        </p:txBody>
      </p:sp>
      <p:pic>
        <p:nvPicPr>
          <p:cNvPr id="30724" name="Picture 4" descr="http://www2.sfasu.edu/biology/AS201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69" y="3429000"/>
            <a:ext cx="3880259" cy="27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Academic Excellence Fall 2010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505200" cy="2804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70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4644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Chemistry </a:t>
            </a:r>
            <a:r>
              <a:rPr lang="en-US" sz="44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5207811" cy="1459202"/>
          </a:xfrm>
          <a:prstGeom prst="roundRect">
            <a:avLst>
              <a:gd name="adj" fmla="val 89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Thurs, Sep </a:t>
            </a:r>
            <a:r>
              <a:rPr lang="en-US" sz="3200" b="1" dirty="0" smtClean="0"/>
              <a:t>12, Chemistry </a:t>
            </a:r>
            <a:r>
              <a:rPr lang="en-US" sz="3200" b="1" dirty="0"/>
              <a:t>106</a:t>
            </a:r>
          </a:p>
        </p:txBody>
      </p:sp>
      <p:pic>
        <p:nvPicPr>
          <p:cNvPr id="6" name="Picture 5" descr="banner_10_big_chemist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191000"/>
            <a:ext cx="4164667" cy="1596226"/>
          </a:xfrm>
          <a:prstGeom prst="roundRect">
            <a:avLst>
              <a:gd name="adj" fmla="val 106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3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0354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Computer Science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5:30pm, McGee </a:t>
            </a:r>
            <a:r>
              <a:rPr lang="en-US" sz="3200" b="1" dirty="0"/>
              <a:t>303</a:t>
            </a:r>
            <a:endParaRPr lang="en-US" sz="3200" b="1" dirty="0">
              <a:effectLst/>
            </a:endParaRPr>
          </a:p>
        </p:txBody>
      </p:sp>
      <p:pic>
        <p:nvPicPr>
          <p:cNvPr id="28674" name="Picture 2" descr="https://fbcdn-sphotos-h-a.akamaihd.net/hphotos-ak-prn1/154715_161678357201627_74844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1168400"/>
            <a:ext cx="4343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4" descr="https://sphotos-b-ord.xx.fbcdn.net/hphotos-prn1/76469_162297623806367_208772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5" y="2480733"/>
            <a:ext cx="4268255" cy="342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173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fbcdn-sphotos-c-a.akamaihd.net/hphotos-ak-prn2/981542_526658830725854_110916395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231106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American Association of Petroleum Geologists (AAPG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Assoc</a:t>
            </a:r>
            <a:r>
              <a:rPr lang="en-US" sz="2800" b="1" dirty="0">
                <a:solidFill>
                  <a:schemeClr val="bg1"/>
                </a:solidFill>
              </a:rPr>
              <a:t>. of Environmental &amp; Engineering Geologists (AEG)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Department of Geology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Wed, Sep 11 @ 12pm Miller 335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76200"/>
            <a:ext cx="958605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Math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2pm, Math </a:t>
            </a:r>
            <a:r>
              <a:rPr lang="en-US" sz="3200" b="1" dirty="0"/>
              <a:t>101</a:t>
            </a:r>
          </a:p>
        </p:txBody>
      </p:sp>
      <p:pic>
        <p:nvPicPr>
          <p:cNvPr id="26626" name="Picture 2" descr="MAA Offic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1295400"/>
            <a:ext cx="3361878" cy="290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4" descr="Pi Mu Epsilon Offic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170947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664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67" y="-55153"/>
            <a:ext cx="9492567" cy="632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Student Nurses Association (SNA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School of Nursing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Mon, Sep 9 @ </a:t>
            </a:r>
            <a:r>
              <a:rPr lang="en-US" sz="3200" b="1" dirty="0" smtClean="0"/>
              <a:t>7pm, School </a:t>
            </a:r>
            <a:r>
              <a:rPr lang="en-US" sz="3200" b="1" dirty="0"/>
              <a:t>of Nursing</a:t>
            </a:r>
          </a:p>
        </p:txBody>
      </p:sp>
    </p:spTree>
    <p:extLst>
      <p:ext uri="{BB962C8B-B14F-4D97-AF65-F5344CB8AC3E}">
        <p14:creationId xmlns:p14="http://schemas.microsoft.com/office/powerpoint/2010/main" val="308745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304800"/>
            <a:ext cx="917774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American </a:t>
            </a:r>
            <a:r>
              <a:rPr lang="en-US" sz="3600" b="1" dirty="0">
                <a:solidFill>
                  <a:schemeClr val="bg1"/>
                </a:solidFill>
              </a:rPr>
              <a:t>Medical Student Association (</a:t>
            </a:r>
            <a:r>
              <a:rPr lang="en-US" sz="3600" b="1" dirty="0" smtClean="0">
                <a:solidFill>
                  <a:schemeClr val="bg1"/>
                </a:solidFill>
              </a:rPr>
              <a:t>AMSA)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933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Meeting:  </a:t>
            </a:r>
            <a:r>
              <a:rPr lang="en-US" sz="3200" b="1" dirty="0"/>
              <a:t>Tues, Sep 10 @ 7pm Miller 139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36866" name="Picture 2" descr="Academic Excellence Award Recipients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2266"/>
            <a:ext cx="4686708" cy="242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82998"/>
            <a:ext cx="3479801" cy="2319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938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00" y="-25400"/>
            <a:ext cx="10371337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Computer </a:t>
            </a:r>
            <a:r>
              <a:rPr lang="en-US" sz="2800" b="1" dirty="0">
                <a:solidFill>
                  <a:prstClr val="white"/>
                </a:solidFill>
              </a:rPr>
              <a:t>P</a:t>
            </a:r>
            <a:r>
              <a:rPr lang="en-US" sz="2800" b="1" dirty="0" smtClean="0">
                <a:solidFill>
                  <a:prstClr val="white"/>
                </a:solidFill>
              </a:rPr>
              <a:t>rogrammer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2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msudenver.edu/sps/Images/physics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1" y="990600"/>
            <a:ext cx="212692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Gruebel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953347"/>
            <a:ext cx="4876800" cy="2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layton A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92" y="4953347"/>
            <a:ext cx="46672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anson Aw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54" y="4953347"/>
            <a:ext cx="3054242" cy="31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Next Meeting: </a:t>
            </a:r>
            <a:r>
              <a:rPr lang="en-US" sz="3200" b="1" dirty="0"/>
              <a:t>Thurs, Sep </a:t>
            </a:r>
            <a:r>
              <a:rPr lang="en-US" sz="3200" b="1" dirty="0" smtClean="0"/>
              <a:t>11 </a:t>
            </a:r>
            <a:r>
              <a:rPr lang="en-US" sz="3200" b="1" dirty="0"/>
              <a:t>@ 5pm Miller 323</a:t>
            </a:r>
            <a:endParaRPr lang="en-US" sz="32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6981"/>
            <a:ext cx="9171197" cy="611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38219"/>
            <a:ext cx="10262139" cy="92333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Society of Physics </a:t>
            </a:r>
            <a:r>
              <a:rPr lang="en-US" sz="3600" b="1" dirty="0" smtClean="0">
                <a:solidFill>
                  <a:schemeClr val="bg1"/>
                </a:solidFill>
              </a:rPr>
              <a:t>Students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bloximages.chicago2.vip.townnews.com/dailysentinel.com/content/tncms/assets/v3/editorial/c/21/c21d7dd0-ba51-11e2-9b66-001a4bcf887a/518e67849c3a5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094">
            <a:off x="1262382" y="3463483"/>
            <a:ext cx="4320464" cy="287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sm.sfasu.edu/uploads/PhysicsGradu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901">
            <a:off x="346156" y="1011384"/>
            <a:ext cx="4102108" cy="230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38219"/>
            <a:ext cx="10262139" cy="646331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STEM Graduates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2056" name="Picture 8" descr="http://bloximages.chicago2.vip.townnews.com/dailysentinel.com/content/tncms/assets/v3/editorial/a/6f/a6feb89a-46d7-11e2-9ef7-0019bb2963f4/50ccaa88c7e46.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836">
            <a:off x="4655041" y="576670"/>
            <a:ext cx="3951808" cy="275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188">
            <a:off x="6160700" y="3035494"/>
            <a:ext cx="2220416" cy="3343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5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0"/>
            <a:ext cx="9719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132" y="135467"/>
            <a:ext cx="5113867" cy="2308324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Students </a:t>
            </a:r>
            <a:r>
              <a:rPr lang="en-US" sz="2400" b="1" dirty="0">
                <a:solidFill>
                  <a:schemeClr val="bg1"/>
                </a:solidFill>
              </a:rPr>
              <a:t>in the </a:t>
            </a:r>
            <a:r>
              <a:rPr lang="en-US" sz="2400" b="1" dirty="0" smtClean="0">
                <a:solidFill>
                  <a:schemeClr val="bg1"/>
                </a:solidFill>
              </a:rPr>
              <a:t>College </a:t>
            </a:r>
            <a:r>
              <a:rPr lang="en-US" sz="2400" b="1" dirty="0">
                <a:solidFill>
                  <a:schemeClr val="bg1"/>
                </a:solidFill>
              </a:rPr>
              <a:t>of Sciences and Mathematics benefit </a:t>
            </a:r>
            <a:r>
              <a:rPr lang="en-US" sz="2400" b="1" dirty="0" smtClean="0">
                <a:solidFill>
                  <a:schemeClr val="bg1"/>
                </a:solidFill>
              </a:rPr>
              <a:t>from </a:t>
            </a:r>
            <a:r>
              <a:rPr lang="en-US" sz="2400" b="1" dirty="0">
                <a:solidFill>
                  <a:schemeClr val="bg1"/>
                </a:solidFill>
              </a:rPr>
              <a:t>dedicated professors, small class </a:t>
            </a:r>
            <a:r>
              <a:rPr lang="en-US" sz="2400" b="1" dirty="0" smtClean="0">
                <a:solidFill>
                  <a:schemeClr val="bg1"/>
                </a:solidFill>
              </a:rPr>
              <a:t>sizes and </a:t>
            </a:r>
            <a:r>
              <a:rPr lang="en-US" sz="2400" b="1" dirty="0">
                <a:solidFill>
                  <a:schemeClr val="bg1"/>
                </a:solidFill>
              </a:rPr>
              <a:t>unique opportunities to engage in </a:t>
            </a:r>
            <a:r>
              <a:rPr lang="en-US" sz="2400" b="1" dirty="0" smtClean="0">
                <a:solidFill>
                  <a:schemeClr val="bg1"/>
                </a:solidFill>
              </a:rPr>
              <a:t>research </a:t>
            </a:r>
            <a:r>
              <a:rPr lang="en-US" sz="2400" b="1" dirty="0">
                <a:solidFill>
                  <a:schemeClr val="bg1"/>
                </a:solidFill>
              </a:rPr>
              <a:t>projects with STEM faculty members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9916"/>
            <a:ext cx="9144000" cy="1372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4.07407E-6 L 0 0.85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20"/>
            <a:ext cx="10344329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Financial Analyst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2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248"/>
            <a:ext cx="10464800" cy="69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Pediatric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0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mages.wikia.com/psychology/images/a/a0/Military_laser_experi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19"/>
            <a:ext cx="10582363" cy="68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Physicist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Ecologist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Chemical Consultant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Department of Chemistry and Biochemistry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2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312</Words>
  <Application>Microsoft Office PowerPoint</Application>
  <PresentationFormat>On-screen Show (4:3)</PresentationFormat>
  <Paragraphs>69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Manager</dc:creator>
  <cp:lastModifiedBy>Dan Bruton</cp:lastModifiedBy>
  <cp:revision>44</cp:revision>
  <dcterms:created xsi:type="dcterms:W3CDTF">2013-08-30T13:40:16Z</dcterms:created>
  <dcterms:modified xsi:type="dcterms:W3CDTF">2014-06-11T18:11:21Z</dcterms:modified>
</cp:coreProperties>
</file>